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6858000" cy="9144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BDF5A5A-374A-4C0D-98BE-A6403AD90498}">
          <p14:sldIdLst/>
        </p14:section>
        <p14:section name="Untitled Section" id="{D927CFA1-505B-4368-9ABB-17FC26F74AC1}">
          <p14:sldIdLst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FF57"/>
    <a:srgbClr val="2BCC00"/>
    <a:srgbClr val="2CCE00"/>
    <a:srgbClr val="008200"/>
    <a:srgbClr val="8BE276"/>
    <a:srgbClr val="FC0000"/>
    <a:srgbClr val="810182"/>
    <a:srgbClr val="0000A4"/>
    <a:srgbClr val="000062"/>
    <a:srgbClr val="2ACA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1555" y="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9" y="2441851"/>
            <a:ext cx="3600000" cy="244714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32" y="36621"/>
            <a:ext cx="3600000" cy="2447147"/>
          </a:xfrm>
          <a:prstGeom prst="rect">
            <a:avLst/>
          </a:prstGeom>
        </p:spPr>
      </p:pic>
      <p:sp>
        <p:nvSpPr>
          <p:cNvPr id="6" name="Dikdörtgen 6"/>
          <p:cNvSpPr/>
          <p:nvPr/>
        </p:nvSpPr>
        <p:spPr>
          <a:xfrm>
            <a:off x="196907" y="13294"/>
            <a:ext cx="252000" cy="36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Metin kutusu 9"/>
          <p:cNvSpPr txBox="1"/>
          <p:nvPr/>
        </p:nvSpPr>
        <p:spPr>
          <a:xfrm>
            <a:off x="-1108" y="-10740"/>
            <a:ext cx="514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A)</a:t>
            </a:r>
            <a:endParaRPr lang="en-US" sz="2800" b="1" dirty="0"/>
          </a:p>
        </p:txBody>
      </p:sp>
      <p:sp>
        <p:nvSpPr>
          <p:cNvPr id="8" name="Metin kutusu 9"/>
          <p:cNvSpPr txBox="1"/>
          <p:nvPr/>
        </p:nvSpPr>
        <p:spPr>
          <a:xfrm>
            <a:off x="-1108" y="2411760"/>
            <a:ext cx="514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B)</a:t>
            </a:r>
            <a:endParaRPr lang="en-US" sz="2800" b="1" dirty="0"/>
          </a:p>
        </p:txBody>
      </p:sp>
      <p:sp>
        <p:nvSpPr>
          <p:cNvPr id="22" name="Dikdörtgen 4"/>
          <p:cNvSpPr>
            <a:spLocks noChangeAspect="1"/>
          </p:cNvSpPr>
          <p:nvPr/>
        </p:nvSpPr>
        <p:spPr>
          <a:xfrm>
            <a:off x="914708" y="313244"/>
            <a:ext cx="120101" cy="120101"/>
          </a:xfrm>
          <a:prstGeom prst="rect">
            <a:avLst/>
          </a:prstGeom>
          <a:solidFill>
            <a:srgbClr val="F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Metin kutusu 6"/>
          <p:cNvSpPr txBox="1"/>
          <p:nvPr/>
        </p:nvSpPr>
        <p:spPr>
          <a:xfrm>
            <a:off x="980728" y="204017"/>
            <a:ext cx="946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In pH 5.5</a:t>
            </a:r>
            <a:endParaRPr lang="en-US" sz="1600" b="1" dirty="0"/>
          </a:p>
        </p:txBody>
      </p:sp>
      <p:sp>
        <p:nvSpPr>
          <p:cNvPr id="24" name="Metin kutusu 8"/>
          <p:cNvSpPr txBox="1"/>
          <p:nvPr/>
        </p:nvSpPr>
        <p:spPr>
          <a:xfrm>
            <a:off x="980730" y="454712"/>
            <a:ext cx="946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err="1" smtClean="0"/>
              <a:t>In</a:t>
            </a:r>
            <a:r>
              <a:rPr lang="tr-TR" sz="1600" b="1" dirty="0" smtClean="0"/>
              <a:t> </a:t>
            </a:r>
            <a:r>
              <a:rPr lang="tr-TR" sz="1600" b="1" dirty="0" err="1" smtClean="0"/>
              <a:t>pH</a:t>
            </a:r>
            <a:r>
              <a:rPr lang="tr-TR" sz="1600" b="1" dirty="0" smtClean="0"/>
              <a:t> 7.4</a:t>
            </a:r>
            <a:endParaRPr lang="en-US" sz="1600" b="1" dirty="0"/>
          </a:p>
        </p:txBody>
      </p:sp>
      <p:sp>
        <p:nvSpPr>
          <p:cNvPr id="27" name="Dikdörtgen 4"/>
          <p:cNvSpPr>
            <a:spLocks noChangeAspect="1"/>
          </p:cNvSpPr>
          <p:nvPr/>
        </p:nvSpPr>
        <p:spPr>
          <a:xfrm>
            <a:off x="914708" y="567672"/>
            <a:ext cx="120101" cy="120101"/>
          </a:xfrm>
          <a:prstGeom prst="rect">
            <a:avLst/>
          </a:prstGeom>
          <a:solidFill>
            <a:srgbClr val="000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Dikdörtgen 4"/>
          <p:cNvSpPr>
            <a:spLocks noChangeAspect="1"/>
          </p:cNvSpPr>
          <p:nvPr/>
        </p:nvSpPr>
        <p:spPr>
          <a:xfrm>
            <a:off x="914708" y="2760391"/>
            <a:ext cx="120101" cy="120101"/>
          </a:xfrm>
          <a:prstGeom prst="rect">
            <a:avLst/>
          </a:prstGeom>
          <a:solidFill>
            <a:srgbClr val="F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Metin kutusu 6"/>
          <p:cNvSpPr txBox="1"/>
          <p:nvPr/>
        </p:nvSpPr>
        <p:spPr>
          <a:xfrm>
            <a:off x="980728" y="2651164"/>
            <a:ext cx="946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In pH 5.5</a:t>
            </a:r>
            <a:endParaRPr lang="en-US" sz="1600" b="1" dirty="0"/>
          </a:p>
        </p:txBody>
      </p:sp>
      <p:sp>
        <p:nvSpPr>
          <p:cNvPr id="34" name="Metin kutusu 8"/>
          <p:cNvSpPr txBox="1"/>
          <p:nvPr/>
        </p:nvSpPr>
        <p:spPr>
          <a:xfrm>
            <a:off x="980730" y="2901859"/>
            <a:ext cx="946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err="1" smtClean="0"/>
              <a:t>In</a:t>
            </a:r>
            <a:r>
              <a:rPr lang="tr-TR" sz="1600" b="1" dirty="0" smtClean="0"/>
              <a:t> </a:t>
            </a:r>
            <a:r>
              <a:rPr lang="tr-TR" sz="1600" b="1" dirty="0" err="1" smtClean="0"/>
              <a:t>pH</a:t>
            </a:r>
            <a:r>
              <a:rPr lang="tr-TR" sz="1600" b="1" dirty="0" smtClean="0"/>
              <a:t> 7.4</a:t>
            </a:r>
            <a:endParaRPr lang="en-US" sz="1600" b="1" dirty="0"/>
          </a:p>
        </p:txBody>
      </p:sp>
      <p:sp>
        <p:nvSpPr>
          <p:cNvPr id="35" name="Dikdörtgen 4"/>
          <p:cNvSpPr>
            <a:spLocks noChangeAspect="1"/>
          </p:cNvSpPr>
          <p:nvPr/>
        </p:nvSpPr>
        <p:spPr>
          <a:xfrm>
            <a:off x="914708" y="3014819"/>
            <a:ext cx="120101" cy="120101"/>
          </a:xfrm>
          <a:prstGeom prst="rect">
            <a:avLst/>
          </a:prstGeom>
          <a:solidFill>
            <a:srgbClr val="000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32167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16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Ofis Teması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90542</dc:creator>
  <cp:lastModifiedBy>Windows Kullanıcısı</cp:lastModifiedBy>
  <cp:revision>36</cp:revision>
  <dcterms:created xsi:type="dcterms:W3CDTF">2019-10-30T08:34:19Z</dcterms:created>
  <dcterms:modified xsi:type="dcterms:W3CDTF">2022-01-25T08:49:59Z</dcterms:modified>
</cp:coreProperties>
</file>